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3600450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25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24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24885"/>
            <a:ext cx="3060383" cy="1754776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647331"/>
            <a:ext cx="2700338" cy="1216909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587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50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68350"/>
            <a:ext cx="776347" cy="427143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68350"/>
            <a:ext cx="2284035" cy="4271432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4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0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256579"/>
            <a:ext cx="3105388" cy="2096630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373044"/>
            <a:ext cx="3105388" cy="1102568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592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341750"/>
            <a:ext cx="1530191" cy="319803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341750"/>
            <a:ext cx="1530191" cy="319803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507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68351"/>
            <a:ext cx="3105388" cy="97422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235577"/>
            <a:ext cx="1523159" cy="605537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841114"/>
            <a:ext cx="1523159" cy="270800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235577"/>
            <a:ext cx="1530660" cy="605537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841114"/>
            <a:ext cx="1530660" cy="270800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3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065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916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36021"/>
            <a:ext cx="1161239" cy="1176073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25713"/>
            <a:ext cx="1822728" cy="3581889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12094"/>
            <a:ext cx="1161239" cy="2801341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70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36021"/>
            <a:ext cx="1161239" cy="1176073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25713"/>
            <a:ext cx="1822728" cy="3581889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12094"/>
            <a:ext cx="1161239" cy="2801341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70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68351"/>
            <a:ext cx="3105388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341750"/>
            <a:ext cx="3105388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671625"/>
            <a:ext cx="810101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D8505-6FC5-4B3C-889A-3620DAA80B90}" type="datetimeFigureOut">
              <a:rPr lang="fr-FR" smtClean="0"/>
              <a:t>12/10/2016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671625"/>
            <a:ext cx="1215152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671625"/>
            <a:ext cx="810101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A1AA5-9114-4A68-9257-8A3B36AB9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35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CHERHAL Jeanne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1978</a:t>
            </a:r>
          </a:p>
          <a:p>
            <a:r>
              <a:rPr lang="fr-FR" sz="1400" b="1" dirty="0"/>
              <a:t>38 ans.</a:t>
            </a:r>
          </a:p>
          <a:p>
            <a:r>
              <a:rPr lang="fr-FR" sz="1400" b="1" dirty="0"/>
              <a:t>Auteur </a:t>
            </a:r>
          </a:p>
          <a:p>
            <a:r>
              <a:rPr lang="fr-FR" sz="1400" b="1" dirty="0"/>
              <a:t>Compositeur</a:t>
            </a:r>
          </a:p>
          <a:p>
            <a:r>
              <a:rPr lang="fr-FR" sz="1400" b="1" dirty="0"/>
              <a:t>Interprète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13" y="139700"/>
            <a:ext cx="1391022" cy="2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05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RENAUD Line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1928</a:t>
            </a:r>
          </a:p>
          <a:p>
            <a:r>
              <a:rPr lang="fr-FR" sz="1400" b="1" dirty="0"/>
              <a:t>88 ans.</a:t>
            </a:r>
          </a:p>
          <a:p>
            <a:r>
              <a:rPr lang="fr-FR" sz="1400" b="1" dirty="0"/>
              <a:t>Chanteuse</a:t>
            </a:r>
          </a:p>
          <a:p>
            <a:r>
              <a:rPr lang="fr-FR" sz="1400" b="1" dirty="0"/>
              <a:t>Actrice</a:t>
            </a:r>
          </a:p>
          <a:p>
            <a:r>
              <a:rPr lang="fr-FR" sz="1400" b="1" dirty="0"/>
              <a:t>Femme du Spectacle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33" y="346171"/>
            <a:ext cx="3060383" cy="229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09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SANSON Véronique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1949</a:t>
            </a:r>
          </a:p>
          <a:p>
            <a:r>
              <a:rPr lang="fr-FR" sz="1400" b="1" dirty="0"/>
              <a:t>67 ans.</a:t>
            </a:r>
          </a:p>
          <a:p>
            <a:r>
              <a:rPr lang="fr-FR" sz="1400" b="1" dirty="0"/>
              <a:t>Auteur, </a:t>
            </a:r>
          </a:p>
          <a:p>
            <a:r>
              <a:rPr lang="fr-FR" sz="1400" b="1" dirty="0"/>
              <a:t>Compositeur, </a:t>
            </a:r>
          </a:p>
          <a:p>
            <a:r>
              <a:rPr lang="fr-FR" sz="1400" b="1" dirty="0"/>
              <a:t>Interprète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24" y="233815"/>
            <a:ext cx="18144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62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SYLVESTRE Anne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1934</a:t>
            </a:r>
          </a:p>
          <a:p>
            <a:r>
              <a:rPr lang="fr-FR" sz="1400" b="1" dirty="0"/>
              <a:t>82 ans.</a:t>
            </a:r>
          </a:p>
          <a:p>
            <a:r>
              <a:rPr lang="fr-FR" sz="1400" b="1" dirty="0"/>
              <a:t>Auteur, </a:t>
            </a:r>
          </a:p>
          <a:p>
            <a:r>
              <a:rPr lang="fr-FR" sz="1400" b="1" dirty="0"/>
              <a:t>Compositeur, </a:t>
            </a:r>
          </a:p>
          <a:p>
            <a:r>
              <a:rPr lang="fr-FR" sz="1400" b="1" dirty="0"/>
              <a:t>Interprète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24" y="237175"/>
            <a:ext cx="1814400" cy="251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36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RUIZ Olivia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1980</a:t>
            </a:r>
          </a:p>
          <a:p>
            <a:r>
              <a:rPr lang="fr-FR" sz="1400" b="1" dirty="0"/>
              <a:t>36 ans.</a:t>
            </a:r>
          </a:p>
          <a:p>
            <a:r>
              <a:rPr lang="fr-FR" sz="1400" b="1" dirty="0"/>
              <a:t>Interprète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88"/>
          <a:stretch/>
        </p:blipFill>
        <p:spPr>
          <a:xfrm>
            <a:off x="270033" y="154216"/>
            <a:ext cx="306038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30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DALIDA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1933</a:t>
            </a:r>
          </a:p>
          <a:p>
            <a:r>
              <a:rPr lang="fr-FR" sz="1400" dirty="0"/>
              <a:t>Décédée en : </a:t>
            </a:r>
            <a:r>
              <a:rPr lang="fr-FR" sz="1400" b="1" dirty="0"/>
              <a:t>1987</a:t>
            </a:r>
          </a:p>
          <a:p>
            <a:r>
              <a:rPr lang="fr-FR" sz="1400" b="1" dirty="0"/>
              <a:t>54 ans.</a:t>
            </a:r>
          </a:p>
          <a:p>
            <a:r>
              <a:rPr lang="fr-FR" sz="1400" b="1" dirty="0"/>
              <a:t>Interprète – Chanteuse</a:t>
            </a:r>
          </a:p>
          <a:p>
            <a:r>
              <a:rPr lang="fr-FR" sz="1400" b="1" dirty="0"/>
              <a:t>Actrice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63" y="154216"/>
            <a:ext cx="1879322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1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JULIETTE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1962</a:t>
            </a:r>
          </a:p>
          <a:p>
            <a:r>
              <a:rPr lang="fr-FR" sz="1400" b="1" dirty="0"/>
              <a:t>54 ans.</a:t>
            </a:r>
          </a:p>
          <a:p>
            <a:r>
              <a:rPr lang="fr-FR" sz="1400" b="1" dirty="0"/>
              <a:t>Auteur</a:t>
            </a:r>
          </a:p>
          <a:p>
            <a:r>
              <a:rPr lang="fr-FR" sz="1400" b="1" dirty="0"/>
              <a:t>Compositeur</a:t>
            </a:r>
          </a:p>
          <a:p>
            <a:r>
              <a:rPr lang="fr-FR" sz="1400" b="1" dirty="0"/>
              <a:t>Interprète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92" y="154216"/>
            <a:ext cx="2434864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1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BARBARA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1930</a:t>
            </a:r>
          </a:p>
          <a:p>
            <a:r>
              <a:rPr lang="fr-FR" sz="1400" dirty="0"/>
              <a:t>Décédée en : </a:t>
            </a:r>
            <a:r>
              <a:rPr lang="fr-FR" sz="1400" b="1" dirty="0"/>
              <a:t>1997 à 67 ans.</a:t>
            </a:r>
          </a:p>
          <a:p>
            <a:r>
              <a:rPr lang="fr-FR" sz="1400" b="1" dirty="0"/>
              <a:t>Auteur</a:t>
            </a:r>
          </a:p>
          <a:p>
            <a:r>
              <a:rPr lang="fr-FR" sz="1400" b="1" dirty="0"/>
              <a:t>Compositeur</a:t>
            </a:r>
          </a:p>
          <a:p>
            <a:r>
              <a:rPr lang="fr-FR" sz="1400" b="1" dirty="0"/>
              <a:t>Interprète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20" y="278379"/>
            <a:ext cx="3150007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3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DUFRESNE Diane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1944</a:t>
            </a:r>
          </a:p>
          <a:p>
            <a:r>
              <a:rPr lang="fr-FR" sz="1400" b="1" dirty="0"/>
              <a:t>72 ans.</a:t>
            </a:r>
          </a:p>
          <a:p>
            <a:r>
              <a:rPr lang="fr-FR" sz="1400" b="1" dirty="0"/>
              <a:t>Interprète</a:t>
            </a:r>
          </a:p>
          <a:p>
            <a:r>
              <a:rPr lang="fr-FR" sz="1400" b="1" dirty="0"/>
              <a:t>Actrice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24" y="154216"/>
            <a:ext cx="18186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133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PIAF Edith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1915</a:t>
            </a:r>
          </a:p>
          <a:p>
            <a:r>
              <a:rPr lang="fr-FR" sz="1400" dirty="0"/>
              <a:t>Décédée en : </a:t>
            </a:r>
            <a:r>
              <a:rPr lang="fr-FR" sz="1400" b="1" dirty="0"/>
              <a:t>1963 à 47 ans.</a:t>
            </a:r>
          </a:p>
          <a:p>
            <a:r>
              <a:rPr lang="fr-FR" sz="1400" b="1" dirty="0"/>
              <a:t>Chanteuse</a:t>
            </a:r>
          </a:p>
          <a:p>
            <a:r>
              <a:rPr lang="fr-FR" sz="1400" b="1" dirty="0"/>
              <a:t>Interprète</a:t>
            </a:r>
          </a:p>
          <a:p>
            <a:r>
              <a:rPr lang="fr-FR" sz="1400" b="1" dirty="0"/>
              <a:t>Parolière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22" y="233815"/>
            <a:ext cx="181880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545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MIREILLE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 lnSpcReduction="10000"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1906</a:t>
            </a:r>
          </a:p>
          <a:p>
            <a:r>
              <a:rPr lang="fr-FR" sz="1400" dirty="0"/>
              <a:t>Décédée en : </a:t>
            </a:r>
            <a:r>
              <a:rPr lang="fr-FR" sz="1400" b="1" dirty="0"/>
              <a:t>1996 à 90 ans.</a:t>
            </a:r>
          </a:p>
          <a:p>
            <a:r>
              <a:rPr lang="fr-FR" sz="1400" b="1" dirty="0"/>
              <a:t>Chanteuse</a:t>
            </a:r>
          </a:p>
          <a:p>
            <a:r>
              <a:rPr lang="fr-FR" sz="1400" b="1" dirty="0"/>
              <a:t>Interprète</a:t>
            </a:r>
          </a:p>
          <a:p>
            <a:r>
              <a:rPr lang="fr-FR" sz="1400" b="1" dirty="0"/>
              <a:t>Compositeur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24" y="289050"/>
            <a:ext cx="3096000" cy="221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45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0033" y="2889250"/>
            <a:ext cx="3060383" cy="471460"/>
          </a:xfrm>
          <a:ln w="28575"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fr-FR" dirty="0"/>
              <a:t>MATHIEU Mireille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0056" y="3631581"/>
            <a:ext cx="2700338" cy="1216909"/>
          </a:xfrm>
          <a:ln>
            <a:solidFill>
              <a:schemeClr val="tx1"/>
            </a:solidFill>
            <a:prstDash val="sysDot"/>
          </a:ln>
        </p:spPr>
        <p:txBody>
          <a:bodyPr anchor="ctr" anchorCtr="0">
            <a:normAutofit/>
          </a:bodyPr>
          <a:lstStyle/>
          <a:p>
            <a:r>
              <a:rPr lang="fr-FR" sz="1400" dirty="0"/>
              <a:t>Année de naissance : </a:t>
            </a:r>
            <a:r>
              <a:rPr lang="fr-FR" sz="1400" b="1" dirty="0"/>
              <a:t>1946</a:t>
            </a:r>
          </a:p>
          <a:p>
            <a:r>
              <a:rPr lang="fr-FR" sz="1400" b="1" dirty="0"/>
              <a:t>70 ans.</a:t>
            </a:r>
          </a:p>
          <a:p>
            <a:r>
              <a:rPr lang="fr-FR" sz="1400" b="1" dirty="0"/>
              <a:t>Chanteuse</a:t>
            </a:r>
          </a:p>
          <a:p>
            <a:r>
              <a:rPr lang="fr-FR" sz="1400" b="1" dirty="0"/>
              <a:t>Auteur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50"/>
          <a:stretch/>
        </p:blipFill>
        <p:spPr>
          <a:xfrm>
            <a:off x="270033" y="233815"/>
            <a:ext cx="306038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1763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174</Words>
  <Application>Microsoft Office PowerPoint</Application>
  <PresentationFormat>Personnalisé</PresentationFormat>
  <Paragraphs>68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CHERHAL Jeanne</vt:lpstr>
      <vt:lpstr>RUIZ Olivia</vt:lpstr>
      <vt:lpstr>DALIDA</vt:lpstr>
      <vt:lpstr>JULIETTE</vt:lpstr>
      <vt:lpstr>BARBARA</vt:lpstr>
      <vt:lpstr>DUFRESNE Diane</vt:lpstr>
      <vt:lpstr>PIAF Edith</vt:lpstr>
      <vt:lpstr>MIREILLE</vt:lpstr>
      <vt:lpstr>MATHIEU Mireille</vt:lpstr>
      <vt:lpstr>RENAUD Line</vt:lpstr>
      <vt:lpstr>SANSON Véronique</vt:lpstr>
      <vt:lpstr>SYLVESTRE Anne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 Prénom</dc:title>
  <dc:creator>Guillaume Devaux</dc:creator>
  <cp:lastModifiedBy>Guillaume Devaux</cp:lastModifiedBy>
  <cp:revision>3</cp:revision>
  <dcterms:created xsi:type="dcterms:W3CDTF">2016-10-12T15:31:42Z</dcterms:created>
  <dcterms:modified xsi:type="dcterms:W3CDTF">2016-10-12T16:17:29Z</dcterms:modified>
</cp:coreProperties>
</file>